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4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4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8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9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1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0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2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2D6C-0027-40B7-905E-17A3A3A63B3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6720-6DC0-4232-A44A-261DF3B3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 Ж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622280" y="0"/>
            <a:ext cx="117348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G:\0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1" b="99262" l="5143" r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06531" y="1410561"/>
            <a:ext cx="3335098" cy="5164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Расскажи о звуке.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10622280" y="0"/>
            <a:ext cx="117348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картинки в которых есть звук Ж.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78795" r="50629"/>
          <a:stretch/>
        </p:blipFill>
        <p:spPr>
          <a:xfrm>
            <a:off x="3607734" y="5278701"/>
            <a:ext cx="2455651" cy="14715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5" t="70986"/>
          <a:stretch/>
        </p:blipFill>
        <p:spPr>
          <a:xfrm>
            <a:off x="8414529" y="2334500"/>
            <a:ext cx="1427653" cy="1632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1" r="71320"/>
          <a:stretch/>
        </p:blipFill>
        <p:spPr>
          <a:xfrm>
            <a:off x="2918631" y="3252947"/>
            <a:ext cx="1910496" cy="1752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5" r="12667" b="74914"/>
          <a:stretch/>
        </p:blipFill>
        <p:spPr>
          <a:xfrm>
            <a:off x="5768455" y="1589381"/>
            <a:ext cx="1817782" cy="1490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t="18057" r="64897" b="63748"/>
          <a:stretch/>
        </p:blipFill>
        <p:spPr>
          <a:xfrm>
            <a:off x="5793215" y="4640450"/>
            <a:ext cx="1740278" cy="1343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73655" b="42329"/>
          <a:stretch/>
        </p:blipFill>
        <p:spPr>
          <a:xfrm>
            <a:off x="978524" y="1399354"/>
            <a:ext cx="1756447" cy="1526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8" t="50443" r="23293" b="80"/>
          <a:stretch/>
        </p:blipFill>
        <p:spPr>
          <a:xfrm>
            <a:off x="10693322" y="1104410"/>
            <a:ext cx="990489" cy="3020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72932" r="68473" b="8434"/>
          <a:stretch/>
        </p:blipFill>
        <p:spPr>
          <a:xfrm>
            <a:off x="3654662" y="1538326"/>
            <a:ext cx="2071171" cy="12779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1" t="16547" r="35703" b="54216"/>
          <a:stretch/>
        </p:blipFill>
        <p:spPr>
          <a:xfrm>
            <a:off x="4423237" y="3230306"/>
            <a:ext cx="2177510" cy="1651278"/>
          </a:xfrm>
          <a:prstGeom prst="rect">
            <a:avLst/>
          </a:prstGeom>
        </p:spPr>
      </p:pic>
      <p:pic>
        <p:nvPicPr>
          <p:cNvPr id="13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70" y="1447347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22" y="2497320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06" y="3077267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89" y="1130364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56" y="1741163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25" y="5087592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60" y="3764482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68" y="2431843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7" y="2038402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трелка вправо 21">
            <a:hlinkClick r:id="rId15" action="ppaction://hlinksldjump"/>
          </p:cNvPr>
          <p:cNvSpPr/>
          <p:nvPr/>
        </p:nvSpPr>
        <p:spPr>
          <a:xfrm>
            <a:off x="10622280" y="0"/>
            <a:ext cx="117348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"/>
                            </p:stCondLst>
                            <p:childTnLst>
                              <p:par>
                                <p:cTn id="121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C:\Users\Администратор\Desktop\катя абвг\015.jpg"/>
          <p:cNvPicPr>
            <a:picLocks noChangeAspect="1" noChangeArrowheads="1"/>
          </p:cNvPicPr>
          <p:nvPr/>
        </p:nvPicPr>
        <p:blipFill rotWithShape="1">
          <a:blip r:embed="rId4"/>
          <a:srcRect l="62049" t="26201" b="35917"/>
          <a:stretch/>
        </p:blipFill>
        <p:spPr bwMode="auto">
          <a:xfrm>
            <a:off x="4319773" y="1511930"/>
            <a:ext cx="3553214" cy="20085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Найди звук Ж в начале слова.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абвгд игры\img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t="6377" r="87341" b="73659"/>
          <a:stretch>
            <a:fillRect/>
          </a:stretch>
        </p:blipFill>
        <p:spPr bwMode="auto">
          <a:xfrm>
            <a:off x="3310587" y="4895076"/>
            <a:ext cx="1390033" cy="1517576"/>
          </a:xfrm>
          <a:prstGeom prst="rect">
            <a:avLst/>
          </a:prstGeom>
          <a:noFill/>
        </p:spPr>
      </p:pic>
      <p:pic>
        <p:nvPicPr>
          <p:cNvPr id="5" name="Picture 2" descr="E:\абвгд игры\img4.jpg"/>
          <p:cNvPicPr>
            <a:picLocks noChangeAspect="1" noChangeArrowheads="1"/>
          </p:cNvPicPr>
          <p:nvPr/>
        </p:nvPicPr>
        <p:blipFill>
          <a:blip r:embed="rId6"/>
          <a:srcRect l="12174" t="6377" r="72550" b="73659"/>
          <a:stretch>
            <a:fillRect/>
          </a:stretch>
        </p:blipFill>
        <p:spPr bwMode="auto">
          <a:xfrm>
            <a:off x="4898723" y="5006218"/>
            <a:ext cx="1554480" cy="1406434"/>
          </a:xfrm>
          <a:prstGeom prst="rect">
            <a:avLst/>
          </a:prstGeom>
          <a:noFill/>
        </p:spPr>
      </p:pic>
      <p:pic>
        <p:nvPicPr>
          <p:cNvPr id="6" name="Picture 2" descr="E:\абвгд игры\img4.jpg"/>
          <p:cNvPicPr>
            <a:picLocks noChangeAspect="1" noChangeArrowheads="1"/>
          </p:cNvPicPr>
          <p:nvPr/>
        </p:nvPicPr>
        <p:blipFill>
          <a:blip r:embed="rId7"/>
          <a:srcRect l="27693" t="6377" r="54364" b="73659"/>
          <a:stretch>
            <a:fillRect/>
          </a:stretch>
        </p:blipFill>
        <p:spPr bwMode="auto">
          <a:xfrm>
            <a:off x="7131262" y="4989226"/>
            <a:ext cx="1741103" cy="1341120"/>
          </a:xfrm>
          <a:prstGeom prst="rect">
            <a:avLst/>
          </a:prstGeom>
          <a:noFill/>
        </p:spPr>
      </p:pic>
      <p:pic>
        <p:nvPicPr>
          <p:cNvPr id="8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26" y="4505299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83" y="4678730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57" y="3609706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04596 4.44444E-6 C 0.06653 4.44444E-6 0.09192 -0.11297 0.09192 -0.2044 L 0.09192 -0.4088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204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4505 -0.41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208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Произвольный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Звук Ж</vt:lpstr>
      <vt:lpstr>Расскажи о звуке.</vt:lpstr>
      <vt:lpstr>Найди картинки в которых есть звук Ж.</vt:lpstr>
      <vt:lpstr>Найди звук Ж в начале слова.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Ж</dc:title>
  <dc:creator>Макс</dc:creator>
  <cp:lastModifiedBy>User</cp:lastModifiedBy>
  <cp:revision>11</cp:revision>
  <dcterms:created xsi:type="dcterms:W3CDTF">2019-11-20T02:29:55Z</dcterms:created>
  <dcterms:modified xsi:type="dcterms:W3CDTF">2020-01-09T08:35:03Z</dcterms:modified>
</cp:coreProperties>
</file>